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88" d="100"/>
          <a:sy n="88" d="100"/>
        </p:scale>
        <p:origin x="102" y="666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12/9/2016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12/9/2016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</a:t>
            </a:r>
            <a:r>
              <a:rPr lang="en-US" dirty="0" smtClean="0"/>
              <a:t>4x</a:t>
            </a:r>
            <a:r>
              <a:rPr lang="en-US" dirty="0"/>
              <a:t>4</a:t>
            </a:r>
            <a:r>
              <a:rPr lang="en-US" dirty="0" smtClean="0"/>
              <a:t> and </a:t>
            </a:r>
            <a:r>
              <a:rPr lang="en-US" dirty="0" smtClean="0"/>
              <a:t>7x7mm</a:t>
            </a:r>
            <a:br>
              <a:rPr lang="en-US" dirty="0" smtClean="0"/>
            </a:br>
            <a:r>
              <a:rPr lang="en-US" dirty="0" smtClean="0"/>
              <a:t>Package Outline Drawing(POD) 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2534"/>
              </p:ext>
            </p:extLst>
          </p:nvPr>
        </p:nvGraphicFramePr>
        <p:xfrm>
          <a:off x="312551" y="1042751"/>
          <a:ext cx="11566897" cy="37887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92671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679103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7641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2.10X2.10±0.15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0.60+0.10/-0.20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2.60X2.60±0.10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</a:t>
                      </a: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0.05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727641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CP-24-7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CP-24-15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  <a:tr h="727641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7X7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48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CP-48-10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5.10x5.10±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CP-48-13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5.60X5.60±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81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24252</TotalTime>
  <Words>133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4x4 and 7x7mm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380</cp:revision>
  <cp:lastPrinted>2015-04-02T14:52:35Z</cp:lastPrinted>
  <dcterms:created xsi:type="dcterms:W3CDTF">2015-05-11T06:13:31Z</dcterms:created>
  <dcterms:modified xsi:type="dcterms:W3CDTF">2016-12-09T11:20:27Z</dcterms:modified>
</cp:coreProperties>
</file>